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2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34C50A5-8EFC-4C94-B037-93BA375BC324}" type="datetimeFigureOut">
              <a:rPr lang="ru-RU" smtClean="0"/>
              <a:pPr/>
              <a:t>28.10.2010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DBAF2DB-CB38-40FA-8114-A78CF0CB1F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908720"/>
            <a:ext cx="8305800" cy="39340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420888"/>
            <a:ext cx="8305800" cy="994044"/>
          </a:xfrm>
        </p:spPr>
        <p:txBody>
          <a:bodyPr/>
          <a:lstStyle/>
          <a:p>
            <a:r>
              <a:rPr lang="ru-RU" sz="8800" dirty="0" smtClean="0">
                <a:solidFill>
                  <a:srgbClr val="FF0000"/>
                </a:solidFill>
              </a:rPr>
              <a:t>Угадай что это: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5835352"/>
          </a:xfrm>
        </p:spPr>
        <p:txBody>
          <a:bodyPr/>
          <a:lstStyle/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Этого почти не видно</a:t>
            </a:r>
          </a:p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Это могут собрать на свои листья зеленые растения</a:t>
            </a:r>
          </a:p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В городе, где этого очень много, не растут лишайники</a:t>
            </a:r>
          </a:p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От этого у людей может быть астма, рак или бронхит</a:t>
            </a:r>
          </a:p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Этого очень много в промышленном городе, где работают фабрики и заводы.</a:t>
            </a:r>
          </a:p>
          <a:p>
            <a:pPr algn="r"/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Газовые отходы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-963488"/>
            <a:ext cx="8229600" cy="12192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/>
          </a:bodyPr>
          <a:lstStyle/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Это очень вредно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Всегда черного цвета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Этого много при горении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Этого много в городе, особенно где есть заводы и фабрики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У человека вызывает болезни, а одежда его делается грязной</a:t>
            </a:r>
          </a:p>
          <a:p>
            <a:pPr algn="r"/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Сажа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Это то, без чего уже не можем прожить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Этим мы пользуемся каждый день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Это убивает рыбу в воде и растения на земле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С помощью этого все становится чище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Когда это попадает в воду, то образуется много пены</a:t>
            </a:r>
          </a:p>
          <a:p>
            <a:pPr algn="r"/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СМС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02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63445895_bebekler2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7648"/>
          <a:stretch>
            <a:fillRect/>
          </a:stretch>
        </p:blipFill>
        <p:spPr>
          <a:xfrm>
            <a:off x="395536" y="1412776"/>
            <a:ext cx="3600400" cy="330517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Детские высказывания:</a:t>
            </a:r>
            <a:endParaRPr lang="ru-RU" sz="54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 descr="1236760950_14kj0.jpg"/>
          <p:cNvPicPr>
            <a:picLocks noChangeAspect="1"/>
          </p:cNvPicPr>
          <p:nvPr/>
        </p:nvPicPr>
        <p:blipFill>
          <a:blip r:embed="rId3" cstate="print"/>
          <a:srcRect b="4787"/>
          <a:stretch>
            <a:fillRect/>
          </a:stretch>
        </p:blipFill>
        <p:spPr>
          <a:xfrm>
            <a:off x="5148063" y="1412776"/>
            <a:ext cx="3772411" cy="5445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35352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1) У меня очень много игрушек сделано из нее. 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2) Она бывает разноцветной, и ее очень трудно сломать. 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3)Предметы, изготовленные из нее, мало весят. 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4) Если ее поджечь, то появляется много черного дыма, который плохо пахнет. 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5) Ее нельзя выбрасывать, так как она сама по себе в природе не разлагается. </a:t>
            </a:r>
          </a:p>
          <a:p>
            <a:endParaRPr lang="ru-RU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пластмасса</a:t>
            </a:r>
            <a:endParaRPr lang="ru-RU" sz="32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028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</a:rPr>
              <a:t> 1) Ее изобрели китайцы. 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2) У нас ее получают из дерева. 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3) Она легко горит. 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4) Из нее получается очень много мусора. 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5) На ней обычно рисуют и пишут. </a:t>
            </a:r>
          </a:p>
          <a:p>
            <a:pPr algn="r"/>
            <a:r>
              <a:rPr lang="ru-RU" sz="4000" dirty="0" smtClean="0">
                <a:solidFill>
                  <a:srgbClr val="FFFF00"/>
                </a:solidFill>
              </a:rPr>
              <a:t>бумага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32588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4732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.1) Его делают из песка. </a:t>
            </a:r>
          </a:p>
          <a:p>
            <a:r>
              <a:rPr lang="ru-RU" sz="3600" dirty="0" smtClean="0">
                <a:solidFill>
                  <a:srgbClr val="FFFF00"/>
                </a:solidFill>
              </a:rPr>
              <a:t>2) Чаще всего оно прозрачное. </a:t>
            </a:r>
          </a:p>
          <a:p>
            <a:r>
              <a:rPr lang="ru-RU" sz="3600" dirty="0" smtClean="0">
                <a:solidFill>
                  <a:srgbClr val="FFFF00"/>
                </a:solidFill>
              </a:rPr>
              <a:t>3) Когда падает, оно разбивается. </a:t>
            </a:r>
          </a:p>
          <a:p>
            <a:r>
              <a:rPr lang="ru-RU" sz="3600" dirty="0" smtClean="0">
                <a:solidFill>
                  <a:srgbClr val="FFFF00"/>
                </a:solidFill>
              </a:rPr>
              <a:t>4) Если его нагреть, оно становится тягучим. </a:t>
            </a:r>
          </a:p>
          <a:p>
            <a:r>
              <a:rPr lang="ru-RU" sz="3600" dirty="0" smtClean="0">
                <a:solidFill>
                  <a:srgbClr val="FFFF00"/>
                </a:solidFill>
              </a:rPr>
              <a:t>5) Брошенное в лесу, оно может стать источником пожара. </a:t>
            </a:r>
          </a:p>
          <a:p>
            <a:pPr algn="r"/>
            <a:r>
              <a:rPr lang="ru-RU" sz="3600" dirty="0" smtClean="0">
                <a:solidFill>
                  <a:srgbClr val="FFFF00"/>
                </a:solidFill>
              </a:rPr>
              <a:t>стекло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1) Это то, чего много в городе, но мало в деревне. 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2) особенно много этого в промышленном городе, где много заводов и фабрик. 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3) От этого люди болеют, нервничают, громко кричат, и от этого его становится еще больше. 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4) Его издают разные приборы, машины. 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5) Он вызывает загрязнение воздуха и окружающей среды. Если его много, он вызывает опьянение и действует, как наркотик. </a:t>
            </a:r>
          </a:p>
          <a:p>
            <a:pPr algn="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шум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137159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35352"/>
          </a:xfrm>
        </p:spPr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1) Этого почти не видно. 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2) Его много в промышленном городе, где много заводов и фабрик. 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3) От этого у людей бывает астма, бронхит, рак. 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4) Это могут собрать на свои зеленые листья зеленые растения. 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5) В городе, где этого очень много, не растут лишайники. </a:t>
            </a:r>
          </a:p>
          <a:p>
            <a:pPr algn="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газовые отходы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106681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1) Это получается, когда становится старым или ломается. 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2) Это можно увидеть везде – в городе, в деревне, даже вдоль дорог. 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3) Это можно сдать и за это получить деньги. 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4) Из этого можно сделать что – то новое. 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5) Это бывает черным и цветным. </a:t>
            </a:r>
          </a:p>
          <a:p>
            <a:pPr algn="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металлолом 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979368"/>
          </a:xfrm>
        </p:spPr>
        <p:txBody>
          <a:bodyPr/>
          <a:lstStyle/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Когда его слишком много, это становится настоящим бедствием.</a:t>
            </a:r>
          </a:p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При попадании в водоемы он разрушается, рыба и другие водные животные начинают задыхаться.</a:t>
            </a:r>
          </a:p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Его необходимо компостировать.</a:t>
            </a:r>
          </a:p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В небольших количествах он очень полезен для сельского хозяйства.</a:t>
            </a:r>
          </a:p>
          <a:p>
            <a:pPr lvl="0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Его производит обыкновенная корова.</a:t>
            </a:r>
          </a:p>
          <a:p>
            <a:pPr algn="r"/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Навоз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77</TotalTime>
  <Words>532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Угадай что это:</vt:lpstr>
      <vt:lpstr>Детские высказывания: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Надежда</cp:lastModifiedBy>
  <cp:revision>10</cp:revision>
  <dcterms:created xsi:type="dcterms:W3CDTF">2010-10-23T05:48:24Z</dcterms:created>
  <dcterms:modified xsi:type="dcterms:W3CDTF">2010-10-28T14:32:02Z</dcterms:modified>
</cp:coreProperties>
</file>